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79" r:id="rId3"/>
    <p:sldId id="259" r:id="rId4"/>
    <p:sldId id="258" r:id="rId5"/>
    <p:sldId id="278" r:id="rId6"/>
    <p:sldId id="280" r:id="rId7"/>
    <p:sldId id="274" r:id="rId8"/>
    <p:sldId id="275" r:id="rId9"/>
    <p:sldId id="276" r:id="rId10"/>
    <p:sldId id="265" r:id="rId11"/>
    <p:sldId id="264" r:id="rId12"/>
    <p:sldId id="266" r:id="rId13"/>
    <p:sldId id="267" r:id="rId14"/>
    <p:sldId id="262" r:id="rId15"/>
    <p:sldId id="272" r:id="rId16"/>
    <p:sldId id="268" r:id="rId17"/>
    <p:sldId id="269" r:id="rId18"/>
    <p:sldId id="270" r:id="rId19"/>
    <p:sldId id="273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98" autoAdjust="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6B1D2-E313-4638-940B-DB276BD51B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E0CCA-59B8-4EA3-BFEC-6B8DA9F53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আত্মমর্যাদাবান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জানানো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3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আত্মমর্যাদা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64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মানুষগুলো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করবে। সময় নির্দিষ্ট করে দিন। সর্বশেষে শিক্ষার্থীরা  আপনার নির্দেশনা বুঝল কিনা যাচাই করে কাজটি করতে বলবেন।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0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হানিকর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4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সৃষ্টির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মানুষের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প্রখর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আত্মমর্যাদাবোধ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যাঁরা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দুর্নীতি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না, </a:t>
            </a:r>
            <a:r>
              <a:rPr lang="en-US" baseline="0" dirty="0" err="1" smtClean="0"/>
              <a:t>অন্যায়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না,ঘুষ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না,অন্যের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জিনিস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না,অন্যকে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তাঁরাই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আত্মমর্যাদাবোধ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তাঁরাই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আত্মমর্যাদাবান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তাঁরাই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সমাজটাকে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।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উত্তরঃ</a:t>
            </a:r>
            <a:r>
              <a:rPr lang="en-US" dirty="0" smtClean="0"/>
              <a:t> ১। </a:t>
            </a:r>
            <a:r>
              <a:rPr lang="en-US" dirty="0" err="1" smtClean="0"/>
              <a:t>নিজের</a:t>
            </a:r>
            <a:r>
              <a:rPr lang="en-US" dirty="0" smtClean="0"/>
              <a:t> </a:t>
            </a:r>
            <a:r>
              <a:rPr lang="en-US" dirty="0" err="1" smtClean="0"/>
              <a:t>মর্যাদা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সচেতন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 ২। </a:t>
            </a:r>
            <a:r>
              <a:rPr lang="en-US" baseline="0" dirty="0" err="1" smtClean="0"/>
              <a:t>মিথ্যা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বললে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দুর্নীতি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ঘুষ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। ৩। </a:t>
            </a:r>
            <a:r>
              <a:rPr lang="en-US" baseline="0" dirty="0" err="1" smtClean="0"/>
              <a:t>আত্মমর্যাদা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খারাপ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না,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উপকৃত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6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হানিকর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ঘৃণা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1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শিক্ষার্হীদের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ভাবতে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আত্মমর্যাদাবান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1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কিনা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মর্যাদা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1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হিসেবে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আত্মমর্যাদাবোধ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1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হিসেবে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আত্মমর্যাদাবোধ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?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0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মর্যাদা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প্রশ্নত্তরে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প্রশ্নোত্তরে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9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দ্বিতীয়টি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আত্মমর্যাদাবান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0CCA-59B8-4EA3-BFEC-6B8DA9F533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3058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8229600" cy="32624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346" y="3290094"/>
            <a:ext cx="4701654" cy="2971800"/>
          </a:xfrm>
          <a:prstGeom prst="rect">
            <a:avLst/>
          </a:prstGeom>
        </p:spPr>
      </p:pic>
      <p:pic>
        <p:nvPicPr>
          <p:cNvPr id="8" name="Picture 7" descr="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02" y="152400"/>
            <a:ext cx="4703598" cy="3137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" y="4038600"/>
            <a:ext cx="3962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0407_102106.jpg"/>
          <p:cNvPicPr>
            <a:picLocks noChangeAspect="1"/>
          </p:cNvPicPr>
          <p:nvPr/>
        </p:nvPicPr>
        <p:blipFill>
          <a:blip r:embed="rId3" cstate="print"/>
          <a:srcRect l="2041" t="18596" b="8000"/>
          <a:stretch>
            <a:fillRect/>
          </a:stretch>
        </p:blipFill>
        <p:spPr>
          <a:xfrm>
            <a:off x="4800600" y="320675"/>
            <a:ext cx="3886200" cy="3724275"/>
          </a:xfrm>
          <a:prstGeom prst="rect">
            <a:avLst/>
          </a:prstGeom>
        </p:spPr>
      </p:pic>
      <p:pic>
        <p:nvPicPr>
          <p:cNvPr id="3" name="Picture 2" descr="IMG_20140406_084037.jpg"/>
          <p:cNvPicPr>
            <a:picLocks noChangeAspect="1"/>
          </p:cNvPicPr>
          <p:nvPr/>
        </p:nvPicPr>
        <p:blipFill>
          <a:blip r:embed="rId4" cstate="print"/>
          <a:srcRect t="10391" b="22422"/>
          <a:stretch>
            <a:fillRect/>
          </a:stretch>
        </p:blipFill>
        <p:spPr>
          <a:xfrm>
            <a:off x="225425" y="216485"/>
            <a:ext cx="3660775" cy="3212516"/>
          </a:xfrm>
          <a:prstGeom prst="rect">
            <a:avLst/>
          </a:prstGeom>
        </p:spPr>
      </p:pic>
      <p:pic>
        <p:nvPicPr>
          <p:cNvPr id="6" name="Picture 5" descr="url.jpg7.jpg"/>
          <p:cNvPicPr>
            <a:picLocks noChangeAspect="1"/>
          </p:cNvPicPr>
          <p:nvPr/>
        </p:nvPicPr>
        <p:blipFill>
          <a:blip r:embed="rId5"/>
          <a:srcRect l="3333" t="4444" r="42484"/>
          <a:stretch>
            <a:fillRect/>
          </a:stretch>
        </p:blipFill>
        <p:spPr>
          <a:xfrm>
            <a:off x="225426" y="3581400"/>
            <a:ext cx="3746810" cy="3200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36003" y="4674099"/>
            <a:ext cx="3550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আত্মমর্যাদার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50418_125401.jpg"/>
          <p:cNvPicPr>
            <a:picLocks noChangeAspect="1"/>
          </p:cNvPicPr>
          <p:nvPr/>
        </p:nvPicPr>
        <p:blipFill>
          <a:blip r:embed="rId3" cstate="print"/>
          <a:srcRect l="11217" t="44321" r="12593" b="3333"/>
          <a:stretch>
            <a:fillRect/>
          </a:stretch>
        </p:blipFill>
        <p:spPr>
          <a:xfrm>
            <a:off x="76200" y="152400"/>
            <a:ext cx="4658264" cy="4267200"/>
          </a:xfrm>
          <a:prstGeom prst="rect">
            <a:avLst/>
          </a:prstGeom>
        </p:spPr>
      </p:pic>
      <p:pic>
        <p:nvPicPr>
          <p:cNvPr id="5" name="Picture 4" descr="IMG_20150418_125428.jpg"/>
          <p:cNvPicPr>
            <a:picLocks noChangeAspect="1"/>
          </p:cNvPicPr>
          <p:nvPr/>
        </p:nvPicPr>
        <p:blipFill>
          <a:blip r:embed="rId4" cstate="print"/>
          <a:srcRect l="2593" t="26132" r="4074" b="8695"/>
          <a:stretch>
            <a:fillRect/>
          </a:stretch>
        </p:blipFill>
        <p:spPr>
          <a:xfrm>
            <a:off x="4724400" y="1981200"/>
            <a:ext cx="4419600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আত্মমর্যাদাবান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1219200"/>
            <a:ext cx="8458200" cy="4800601"/>
            <a:chOff x="228600" y="609600"/>
            <a:chExt cx="8267699" cy="4800601"/>
          </a:xfrm>
        </p:grpSpPr>
        <p:pic>
          <p:nvPicPr>
            <p:cNvPr id="2" name="Picture 1" descr="IMG_20150415_103224.jpg"/>
            <p:cNvPicPr>
              <a:picLocks noChangeAspect="1"/>
            </p:cNvPicPr>
            <p:nvPr/>
          </p:nvPicPr>
          <p:blipFill>
            <a:blip r:embed="rId3" cstate="print"/>
            <a:srcRect l="10000" t="7778" r="18889" b="23072"/>
            <a:stretch>
              <a:fillRect/>
            </a:stretch>
          </p:blipFill>
          <p:spPr>
            <a:xfrm>
              <a:off x="228600" y="609601"/>
              <a:ext cx="3962400" cy="4800600"/>
            </a:xfrm>
            <a:prstGeom prst="rect">
              <a:avLst/>
            </a:prstGeom>
          </p:spPr>
        </p:pic>
        <p:pic>
          <p:nvPicPr>
            <p:cNvPr id="4" name="Picture 3" descr="IMG_20150418_124731.jpg"/>
            <p:cNvPicPr>
              <a:picLocks noChangeAspect="1"/>
            </p:cNvPicPr>
            <p:nvPr/>
          </p:nvPicPr>
          <p:blipFill>
            <a:blip r:embed="rId4" cstate="print"/>
            <a:srcRect t="21111" r="13333" b="5556"/>
            <a:stretch>
              <a:fillRect/>
            </a:stretch>
          </p:blipFill>
          <p:spPr>
            <a:xfrm>
              <a:off x="4241222" y="609600"/>
              <a:ext cx="4255077" cy="48006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81000" y="457200"/>
            <a:ext cx="8305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7200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5000"/>
            <a:ext cx="91440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হানিকর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orruption-cartoon-300x210.thumbnail.jpg"/>
          <p:cNvPicPr>
            <a:picLocks noChangeAspect="1"/>
          </p:cNvPicPr>
          <p:nvPr/>
        </p:nvPicPr>
        <p:blipFill>
          <a:blip r:embed="rId3"/>
          <a:srcRect l="12698"/>
          <a:stretch>
            <a:fillRect/>
          </a:stretch>
        </p:blipFill>
        <p:spPr>
          <a:xfrm>
            <a:off x="2133600" y="1295400"/>
            <a:ext cx="4688477" cy="386765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791200"/>
            <a:ext cx="9144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আত্মমর্যাদাবোধ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হানিকর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SC-Exa.jpg"/>
          <p:cNvPicPr>
            <a:picLocks noChangeAspect="1"/>
          </p:cNvPicPr>
          <p:nvPr/>
        </p:nvPicPr>
        <p:blipFill>
          <a:blip r:embed="rId3"/>
          <a:srcRect l="8219" r="5479"/>
          <a:stretch>
            <a:fillRect/>
          </a:stretch>
        </p:blipFill>
        <p:spPr>
          <a:xfrm>
            <a:off x="1219200" y="246743"/>
            <a:ext cx="6683188" cy="54102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7162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419600"/>
            <a:ext cx="84582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আত্মমর্যাদাবোধ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উঠবে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মূল্যায়ন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8140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আত্মমর্যাদার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399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0" y="2209800"/>
            <a:ext cx="1143000" cy="381000"/>
          </a:xfrm>
          <a:prstGeom prst="star3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0" y="3733800"/>
            <a:ext cx="1066800" cy="381000"/>
          </a:xfrm>
          <a:prstGeom prst="star3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0" y="5105400"/>
            <a:ext cx="1066800" cy="381000"/>
          </a:xfrm>
          <a:prstGeom prst="star32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676400"/>
            <a:ext cx="9144000" cy="495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1295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0" y="1676400"/>
            <a:ext cx="9144000" cy="35052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9144000" cy="396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হানিকর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পরার্মশ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der-design-2268630.jpg"/>
          <p:cNvPicPr>
            <a:picLocks noChangeAspect="1"/>
          </p:cNvPicPr>
          <p:nvPr/>
        </p:nvPicPr>
        <p:blipFill>
          <a:blip r:embed="rId2"/>
          <a:srcRect b="8845"/>
          <a:stretch>
            <a:fillRect/>
          </a:stretch>
        </p:blipFill>
        <p:spPr>
          <a:xfrm>
            <a:off x="304800" y="228601"/>
            <a:ext cx="86106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458200" cy="132343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50328_094743.jpg"/>
          <p:cNvPicPr>
            <a:picLocks noChangeAspect="1"/>
          </p:cNvPicPr>
          <p:nvPr/>
        </p:nvPicPr>
        <p:blipFill>
          <a:blip r:embed="rId3" cstate="print"/>
          <a:srcRect t="16632" b="15556"/>
          <a:stretch>
            <a:fillRect/>
          </a:stretch>
        </p:blipFill>
        <p:spPr>
          <a:xfrm>
            <a:off x="1981200" y="1752600"/>
            <a:ext cx="5225143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36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5" name="Picture 4" descr="nas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371600"/>
            <a:ext cx="6172200" cy="453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10" y="389207"/>
            <a:ext cx="8653073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711" y="1466425"/>
            <a:ext cx="865307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711" y="2998113"/>
            <a:ext cx="8653072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</a:t>
            </a:r>
            <a:endParaRPr lang="en-US" sz="3200" dirty="0" smtClean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200" dirty="0" err="1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ঁরা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হলেন-  </a:t>
            </a:r>
            <a:r>
              <a:rPr lang="en-US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218" y="4406690"/>
            <a:ext cx="8653073" cy="206210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আনিসুর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রহমান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বিপ্লব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মল্লিক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সহকা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টিটিসি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ফরিদপুর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381000"/>
            <a:ext cx="8077200" cy="6096000"/>
            <a:chOff x="685800" y="381000"/>
            <a:chExt cx="8077200" cy="6096000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381000"/>
              <a:ext cx="8077200" cy="101566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              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3429000"/>
              <a:ext cx="4419600" cy="30469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আবু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হাচান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সরদার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চুয়াডাঙ্গা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কৃষ্ণনগর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যশোর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০১৭১৫৩০৯৪২৩ </a:t>
              </a:r>
            </a:p>
            <a:p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Hasan.jpg"/>
            <p:cNvPicPr>
              <a:picLocks noChangeAspect="1"/>
            </p:cNvPicPr>
            <p:nvPr/>
          </p:nvPicPr>
          <p:blipFill>
            <a:blip r:embed="rId2" cstate="print"/>
            <a:srcRect b="9374"/>
            <a:stretch>
              <a:fillRect/>
            </a:stretch>
          </p:blipFill>
          <p:spPr>
            <a:xfrm>
              <a:off x="5181600" y="1524000"/>
              <a:ext cx="3505199" cy="495300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562600" y="5486400"/>
              <a:ext cx="3048000" cy="4001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১, </a:t>
              </a:r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: 10, </a:t>
              </a:r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abu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1447800"/>
              <a:ext cx="1696839" cy="1887845"/>
            </a:xfrm>
            <a:prstGeom prst="rect">
              <a:avLst/>
            </a:prstGeom>
            <a:ln w="3810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e-Border-Design-567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3224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000" y="457200"/>
            <a:ext cx="8305800" cy="5285839"/>
            <a:chOff x="381000" y="457200"/>
            <a:chExt cx="8305800" cy="5285839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2209800"/>
              <a:ext cx="807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2362200"/>
              <a:ext cx="81534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আত্মমর্যাদা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র ধারণা ব্যাখ্যা করতে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4419600"/>
              <a:ext cx="8229600" cy="1323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আত্মমর্যাদা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বজায়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রেখে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।  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1600200"/>
              <a:ext cx="822960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  <a:defRPr/>
              </a:pP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---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" y="457200"/>
              <a:ext cx="8229600" cy="101566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" y="2971800"/>
              <a:ext cx="8153400" cy="132343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2।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আত্মমর্যাদা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হানিকর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চিহ্নিত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। 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3"/>
          <a:srcRect l="7174" r="12482"/>
          <a:stretch>
            <a:fillRect/>
          </a:stretch>
        </p:blipFill>
        <p:spPr>
          <a:xfrm>
            <a:off x="4724400" y="3200400"/>
            <a:ext cx="4267200" cy="3352800"/>
          </a:xfrm>
          <a:prstGeom prst="rect">
            <a:avLst/>
          </a:prstGeom>
        </p:spPr>
      </p:pic>
      <p:pic>
        <p:nvPicPr>
          <p:cNvPr id="8" name="Picture 7" descr="27Bangladesh.jpg"/>
          <p:cNvPicPr>
            <a:picLocks noChangeAspect="1"/>
          </p:cNvPicPr>
          <p:nvPr/>
        </p:nvPicPr>
        <p:blipFill>
          <a:blip r:embed="rId4"/>
          <a:srcRect l="3015" r="5012"/>
          <a:stretch>
            <a:fillRect/>
          </a:stretch>
        </p:blipFill>
        <p:spPr>
          <a:xfrm>
            <a:off x="152400" y="990599"/>
            <a:ext cx="4572000" cy="3222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38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ister678.jpg"/>
          <p:cNvPicPr>
            <a:picLocks noChangeAspect="1"/>
          </p:cNvPicPr>
          <p:nvPr/>
        </p:nvPicPr>
        <p:blipFill>
          <a:blip r:embed="rId3"/>
          <a:srcRect l="7317" r="22127"/>
          <a:stretch>
            <a:fillRect/>
          </a:stretch>
        </p:blipFill>
        <p:spPr>
          <a:xfrm>
            <a:off x="5792638" y="152400"/>
            <a:ext cx="3351362" cy="3124200"/>
          </a:xfrm>
          <a:prstGeom prst="rect">
            <a:avLst/>
          </a:prstGeom>
        </p:spPr>
      </p:pic>
      <p:pic>
        <p:nvPicPr>
          <p:cNvPr id="2" name="Picture 1" descr="IMG_20140406_084138.jpg"/>
          <p:cNvPicPr>
            <a:picLocks noChangeAspect="1"/>
          </p:cNvPicPr>
          <p:nvPr/>
        </p:nvPicPr>
        <p:blipFill>
          <a:blip r:embed="rId4" cstate="print"/>
          <a:srcRect t="4444" r="8519" b="10000"/>
          <a:stretch>
            <a:fillRect/>
          </a:stretch>
        </p:blipFill>
        <p:spPr>
          <a:xfrm>
            <a:off x="1" y="152401"/>
            <a:ext cx="2514600" cy="3135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491097"/>
            <a:ext cx="8915400" cy="2062103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লজ্জা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ঘুষ-দুর্নীতির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আত্মমর্যাদাবান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w.jpg"/>
          <p:cNvPicPr>
            <a:picLocks noChangeAspect="1"/>
          </p:cNvPicPr>
          <p:nvPr/>
        </p:nvPicPr>
        <p:blipFill>
          <a:blip r:embed="rId5"/>
          <a:srcRect l="16200" r="7658"/>
          <a:stretch>
            <a:fillRect/>
          </a:stretch>
        </p:blipFill>
        <p:spPr>
          <a:xfrm>
            <a:off x="2438400" y="152400"/>
            <a:ext cx="3581400" cy="313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149795.141110150624_rohingya_rickshaw_puller_640x360_bbc_nocredit.jpg"/>
          <p:cNvPicPr>
            <a:picLocks noChangeAspect="1"/>
          </p:cNvPicPr>
          <p:nvPr/>
        </p:nvPicPr>
        <p:blipFill>
          <a:blip r:embed="rId3"/>
          <a:srcRect l="1212" r="18788" b="5121"/>
          <a:stretch>
            <a:fillRect/>
          </a:stretch>
        </p:blipFill>
        <p:spPr>
          <a:xfrm>
            <a:off x="4876800" y="74140"/>
            <a:ext cx="4191000" cy="2973860"/>
          </a:xfrm>
          <a:prstGeom prst="rect">
            <a:avLst/>
          </a:prstGeom>
        </p:spPr>
      </p:pic>
      <p:pic>
        <p:nvPicPr>
          <p:cNvPr id="5" name="Picture 4" descr="Halchash.jpg"/>
          <p:cNvPicPr>
            <a:picLocks noChangeAspect="1"/>
          </p:cNvPicPr>
          <p:nvPr/>
        </p:nvPicPr>
        <p:blipFill>
          <a:blip r:embed="rId4"/>
          <a:srcRect l="1751" r="50084" b="14444"/>
          <a:stretch>
            <a:fillRect/>
          </a:stretch>
        </p:blipFill>
        <p:spPr>
          <a:xfrm>
            <a:off x="4876800" y="3733800"/>
            <a:ext cx="4191000" cy="2895601"/>
          </a:xfrm>
          <a:prstGeom prst="rect">
            <a:avLst/>
          </a:prstGeom>
        </p:spPr>
      </p:pic>
      <p:pic>
        <p:nvPicPr>
          <p:cNvPr id="12" name="Picture 11" descr="pj -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653480"/>
            <a:ext cx="4465819" cy="3052120"/>
          </a:xfrm>
          <a:prstGeom prst="rect">
            <a:avLst/>
          </a:prstGeom>
        </p:spPr>
      </p:pic>
      <p:pic>
        <p:nvPicPr>
          <p:cNvPr id="14" name="Picture 13" descr="Diabetic_Doctor_Examining_a_Patient_Grid7.JPG"/>
          <p:cNvPicPr>
            <a:picLocks noChangeAspect="1"/>
          </p:cNvPicPr>
          <p:nvPr/>
        </p:nvPicPr>
        <p:blipFill>
          <a:blip r:embed="rId6"/>
          <a:srcRect l="18889" t="1667" r="2222" b="20122"/>
          <a:stretch>
            <a:fillRect/>
          </a:stretch>
        </p:blipFill>
        <p:spPr>
          <a:xfrm>
            <a:off x="228600" y="74140"/>
            <a:ext cx="4341935" cy="2973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087469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DO .jpg"/>
          <p:cNvPicPr>
            <a:picLocks noChangeAspect="1"/>
          </p:cNvPicPr>
          <p:nvPr/>
        </p:nvPicPr>
        <p:blipFill>
          <a:blip r:embed="rId3"/>
          <a:srcRect t="31205" b="20213"/>
          <a:stretch>
            <a:fillRect/>
          </a:stretch>
        </p:blipFill>
        <p:spPr>
          <a:xfrm>
            <a:off x="-15240" y="3603486"/>
            <a:ext cx="3825240" cy="2595699"/>
          </a:xfrm>
          <a:prstGeom prst="rect">
            <a:avLst/>
          </a:prstGeom>
        </p:spPr>
      </p:pic>
      <p:pic>
        <p:nvPicPr>
          <p:cNvPr id="16" name="Picture 15" descr="1.jpg"/>
          <p:cNvPicPr>
            <a:picLocks noChangeAspect="1"/>
          </p:cNvPicPr>
          <p:nvPr/>
        </p:nvPicPr>
        <p:blipFill>
          <a:blip r:embed="rId4"/>
          <a:srcRect r="2252"/>
          <a:stretch>
            <a:fillRect/>
          </a:stretch>
        </p:blipFill>
        <p:spPr>
          <a:xfrm>
            <a:off x="4724400" y="415757"/>
            <a:ext cx="4038600" cy="2479842"/>
          </a:xfrm>
          <a:prstGeom prst="rect">
            <a:avLst/>
          </a:prstGeom>
        </p:spPr>
      </p:pic>
      <p:pic>
        <p:nvPicPr>
          <p:cNvPr id="14" name="Picture 13" descr="1377705362-janmastami-celebrated-in-bangladesh_252354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0" y="3660773"/>
            <a:ext cx="3810000" cy="2538412"/>
          </a:xfrm>
          <a:prstGeom prst="rect">
            <a:avLst/>
          </a:prstGeom>
        </p:spPr>
      </p:pic>
      <p:pic>
        <p:nvPicPr>
          <p:cNvPr id="22" name="Picture 21" descr="yy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493703"/>
            <a:ext cx="3962400" cy="2395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0" y="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খ্রিস্টান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14514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6145143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2895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ধর্মের-নানা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pur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2220"/>
            <a:ext cx="4114800" cy="2824180"/>
          </a:xfrm>
          <a:prstGeom prst="rect">
            <a:avLst/>
          </a:prstGeom>
        </p:spPr>
      </p:pic>
      <p:pic>
        <p:nvPicPr>
          <p:cNvPr id="5" name="Picture 4" descr="cakma.jpg"/>
          <p:cNvPicPr>
            <a:picLocks noChangeAspect="1"/>
          </p:cNvPicPr>
          <p:nvPr/>
        </p:nvPicPr>
        <p:blipFill>
          <a:blip r:embed="rId4"/>
          <a:srcRect t="4878" b="9928"/>
          <a:stretch>
            <a:fillRect/>
          </a:stretch>
        </p:blipFill>
        <p:spPr>
          <a:xfrm>
            <a:off x="4572000" y="0"/>
            <a:ext cx="4572000" cy="2944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5640" y="299955"/>
            <a:ext cx="1371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4666571"/>
            <a:ext cx="1295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8674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প্রত্যেকের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1677</TotalTime>
  <Words>752</Words>
  <Application>Microsoft Office PowerPoint</Application>
  <PresentationFormat>On-screen Show (4:3)</PresentationFormat>
  <Paragraphs>85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Franklin Gothic Book</vt:lpstr>
      <vt:lpstr>Nikosh</vt:lpstr>
      <vt:lpstr>NikoshBAN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</dc:creator>
  <cp:lastModifiedBy>DELL</cp:lastModifiedBy>
  <cp:revision>236</cp:revision>
  <dcterms:created xsi:type="dcterms:W3CDTF">2006-08-16T00:00:00Z</dcterms:created>
  <dcterms:modified xsi:type="dcterms:W3CDTF">2016-08-06T07:31:48Z</dcterms:modified>
</cp:coreProperties>
</file>